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6858000" cx="12192000"/>
  <p:notesSz cx="6858000" cy="9144000"/>
  <p:embeddedFontLst>
    <p:embeddedFont>
      <p:font typeface="Corbel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8" roundtripDataSignature="AMtx7mg5sZNp8fFLtw8Vtbqgh34KlT7k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Corbel-bold.fntdata"/><Relationship Id="rId94" Type="http://schemas.openxmlformats.org/officeDocument/2006/relationships/font" Target="fonts/Corbel-regular.fntdata"/><Relationship Id="rId97" Type="http://schemas.openxmlformats.org/officeDocument/2006/relationships/font" Target="fonts/Corbel-boldItalic.fntdata"/><Relationship Id="rId96" Type="http://schemas.openxmlformats.org/officeDocument/2006/relationships/font" Target="fonts/Corbel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4" name="Google Shape;804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5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Google Shape;25;p85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Google Shape;26;p85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Google Shape;27;p85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Google Shape;28;p85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" name="Google Shape;29;p85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" name="Google Shape;30;p85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1" name="Google Shape;31;p85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5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8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5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8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5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5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9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6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96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9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7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97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9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9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8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8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8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98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98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9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9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9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99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9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9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00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10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0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1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01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10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0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4" name="Google Shape;44;p8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5" name="Google Shape;45;p8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9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9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8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0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7" name="Google Shape;57;p90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90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9" name="Google Shape;59;p90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9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2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2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92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9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3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3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93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9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4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4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94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9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5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4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84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8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8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8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8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8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8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84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8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8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8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5.png"/><Relationship Id="rId4" Type="http://schemas.openxmlformats.org/officeDocument/2006/relationships/image" Target="../media/image9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1.png"/><Relationship Id="rId4" Type="http://schemas.openxmlformats.org/officeDocument/2006/relationships/image" Target="../media/image9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5.png"/><Relationship Id="rId4" Type="http://schemas.openxmlformats.org/officeDocument/2006/relationships/image" Target="../media/image88.png"/><Relationship Id="rId5" Type="http://schemas.openxmlformats.org/officeDocument/2006/relationships/image" Target="../media/image10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Relationship Id="rId5" Type="http://schemas.openxmlformats.org/officeDocument/2006/relationships/image" Target="../media/image101.png"/><Relationship Id="rId6" Type="http://schemas.openxmlformats.org/officeDocument/2006/relationships/image" Target="../media/image10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6.png"/><Relationship Id="rId4" Type="http://schemas.openxmlformats.org/officeDocument/2006/relationships/image" Target="../media/image11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/>
              <a:t>Java Class</a:t>
            </a:r>
            <a:endParaRPr/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Day 11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  <p:sp>
        <p:nvSpPr>
          <p:cNvPr id="144" name="Google Shape;144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Google Shape;3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133" y="253837"/>
            <a:ext cx="10363733" cy="63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111" y="180808"/>
            <a:ext cx="10255777" cy="649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9" name="Google Shape;3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637" y="196684"/>
            <a:ext cx="10236726" cy="646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7672" y="263362"/>
            <a:ext cx="9836656" cy="63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264" y="215735"/>
            <a:ext cx="10141471" cy="6426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7" name="Google Shape;3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535" y="196684"/>
            <a:ext cx="10312930" cy="646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643" y="231610"/>
            <a:ext cx="9982713" cy="6394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140" y="241136"/>
            <a:ext cx="10109720" cy="637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5" name="Google Shape;3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264" y="145881"/>
            <a:ext cx="10141471" cy="656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1" name="Google Shape;3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490" y="218910"/>
            <a:ext cx="10097019" cy="642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dk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2"/>
          <p:cNvSpPr txBox="1"/>
          <p:nvPr>
            <p:ph idx="12" type="sldNum"/>
          </p:nvPr>
        </p:nvSpPr>
        <p:spPr>
          <a:xfrm>
            <a:off x="10391957" y="5596180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1" name="Google Shape;151;p2"/>
          <p:cNvGrpSpPr/>
          <p:nvPr/>
        </p:nvGrpSpPr>
        <p:grpSpPr>
          <a:xfrm>
            <a:off x="1009711" y="968913"/>
            <a:ext cx="10172570" cy="2664320"/>
            <a:chOff x="4772" y="4053"/>
            <a:chExt cx="10172570" cy="2664320"/>
          </a:xfrm>
        </p:grpSpPr>
        <p:sp>
          <p:nvSpPr>
            <p:cNvPr id="152" name="Google Shape;152;p2"/>
            <p:cNvSpPr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9019"/>
                  </a:srgbClr>
                </a:gs>
                <a:gs pos="100000">
                  <a:srgbClr val="239AD4">
                    <a:alpha val="89019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TOEIC(7/24) 6/6~7/11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TEPS(7/16) 6/29~7/12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0000"/>
                  </a:srgbClr>
                </a:gs>
                <a:gs pos="100000">
                  <a:srgbClr val="239AD4">
                    <a:alpha val="8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TOEIC(8/07) 6/20~7/25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TOEIC(8/21) 7/ 4 ~ 8/ 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(8/06)  6/20~7/17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(8/20)  7/ 4 ~7/31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Big Data Analyst(10/1)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8/29~9/2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ADsP(8.28)  8/1~8/5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9019"/>
                  </a:srgbClr>
                </a:gs>
                <a:gs pos="100000">
                  <a:srgbClr val="239AD4">
                    <a:alpha val="69019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0000"/>
                  </a:srgbClr>
                </a:gs>
                <a:gs pos="100000">
                  <a:srgbClr val="239AD4">
                    <a:alpha val="6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49019"/>
                  </a:srgbClr>
                </a:gs>
                <a:gs pos="100000">
                  <a:srgbClr val="239AD4">
                    <a:alpha val="49019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4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2839" y="3857502"/>
            <a:ext cx="2217833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582" y="3834937"/>
            <a:ext cx="3740625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5">
            <a:alphaModFix/>
          </a:blip>
          <a:srcRect b="-1535" l="0" r="53539" t="0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"/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www.dataq.or.kr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www.teps.or.kr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www.toeic.co.kr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4164" y="5375482"/>
            <a:ext cx="4692891" cy="93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austiny.snu.ac.kr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509" y="5375482"/>
            <a:ext cx="4525179" cy="70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austin.sogang.ac.kr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7" name="Google Shape;3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191" y="199859"/>
            <a:ext cx="10071618" cy="6458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3" name="Google Shape;3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971" y="209384"/>
            <a:ext cx="9862057" cy="64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9" name="Google Shape;38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46" y="250661"/>
            <a:ext cx="9881108" cy="635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5" name="Google Shape;39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0482349" cy="684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1059" y="2951018"/>
            <a:ext cx="2125400" cy="390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2" name="Google Shape;4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118" y="266537"/>
            <a:ext cx="10001764" cy="6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8" name="Google Shape;4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060" y="342741"/>
            <a:ext cx="5435879" cy="6172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4" name="Google Shape;41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818" y="180808"/>
            <a:ext cx="9976363" cy="649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0" name="Google Shape;4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344" y="174457"/>
            <a:ext cx="9957312" cy="650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6" name="Google Shape;42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56145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19475"/>
            <a:ext cx="4756394" cy="2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830305" cy="636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6611" y="6065837"/>
            <a:ext cx="4743694" cy="90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"/>
          <p:cNvGrpSpPr/>
          <p:nvPr/>
        </p:nvGrpSpPr>
        <p:grpSpPr>
          <a:xfrm>
            <a:off x="1441158" y="719667"/>
            <a:ext cx="2833130" cy="3809804"/>
            <a:chOff x="0" y="0"/>
            <a:chExt cx="2833130" cy="3809804"/>
          </a:xfrm>
        </p:grpSpPr>
        <p:cxnSp>
          <p:nvCxnSpPr>
            <p:cNvPr id="187" name="Google Shape;187;p3"/>
            <p:cNvCxnSpPr/>
            <p:nvPr/>
          </p:nvCxnSpPr>
          <p:spPr>
            <a:xfrm>
              <a:off x="0" y="0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Wed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Thu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t/>
              </a:r>
              <a:endParaRPr b="0" i="0" sz="1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Main</a:t>
              </a:r>
              <a:endParaRPr b="0" i="0" sz="18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2" name="Google Shape;192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3" name="Google Shape;193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Main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5" name="Google Shape;195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6" name="Google Shape;196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Main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9" name="Google Shape;199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Main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2" name="Google Shape;202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" name="Google Shape;204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5" name="Google Shape;205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07" name="Google Shape;207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8" name="Google Shape;208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0" name="Google Shape;210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4" name="Google Shape;214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Recap, Test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6" name="Google Shape;216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7" name="Google Shape;217;p3"/>
          <p:cNvGrpSpPr/>
          <p:nvPr/>
        </p:nvGrpSpPr>
        <p:grpSpPr>
          <a:xfrm>
            <a:off x="6656916" y="719667"/>
            <a:ext cx="2833130" cy="3809804"/>
            <a:chOff x="0" y="0"/>
            <a:chExt cx="2833130" cy="3809804"/>
          </a:xfrm>
        </p:grpSpPr>
        <p:cxnSp>
          <p:nvCxnSpPr>
            <p:cNvPr id="218" name="Google Shape;218;p3"/>
            <p:cNvCxnSpPr/>
            <p:nvPr/>
          </p:nvCxnSpPr>
          <p:spPr>
            <a:xfrm>
              <a:off x="0" y="85072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9" name="Google Shape;219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rbe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Fri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4" name="Google Shape;224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6" name="Google Shape;226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7" name="Google Shape;227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9" name="Google Shape;229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0" name="Google Shape;230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" name="Google Shape;232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5" name="Google Shape;235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 Recap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Main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8" name="Google Shape;238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9" name="Google Shape;239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2" name="Google Shape;242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44" name="Google Shape;244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Test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8" name="Google Shape;248;p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9" name="Google Shape;249;p3"/>
          <p:cNvGrpSpPr/>
          <p:nvPr/>
        </p:nvGrpSpPr>
        <p:grpSpPr>
          <a:xfrm>
            <a:off x="1379048" y="4846950"/>
            <a:ext cx="9113003" cy="1381680"/>
            <a:chOff x="4275" y="5592"/>
            <a:chExt cx="9113003" cy="1381680"/>
          </a:xfrm>
        </p:grpSpPr>
        <p:sp>
          <p:nvSpPr>
            <p:cNvPr id="250" name="Google Shape;250;p3"/>
            <p:cNvSpPr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 txBox="1"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 txBox="1"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Basic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HTML, CSS, JS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 txBox="1"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 txBox="1"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Intermediate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Database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 txBox="1"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 txBox="1"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 txBox="1"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0" name="Google Shape;4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548" y="371318"/>
            <a:ext cx="9804904" cy="611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6" name="Google Shape;4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160" y="253837"/>
            <a:ext cx="9347680" cy="63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3128"/>
            <a:ext cx="10786608" cy="694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0"/>
          <p:cNvPicPr preferRelativeResize="0"/>
          <p:nvPr/>
        </p:nvPicPr>
        <p:blipFill rotWithShape="1">
          <a:blip r:embed="rId4">
            <a:alphaModFix/>
          </a:blip>
          <a:srcRect b="0" l="0" r="0" t="76715"/>
          <a:stretch/>
        </p:blipFill>
        <p:spPr>
          <a:xfrm>
            <a:off x="6568940" y="5669280"/>
            <a:ext cx="5623060" cy="11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0"/>
          <p:cNvPicPr preferRelativeResize="0"/>
          <p:nvPr/>
        </p:nvPicPr>
        <p:blipFill rotWithShape="1">
          <a:blip r:embed="rId4">
            <a:alphaModFix/>
          </a:blip>
          <a:srcRect b="29497" l="0" r="59496" t="815"/>
          <a:stretch/>
        </p:blipFill>
        <p:spPr>
          <a:xfrm>
            <a:off x="10557164" y="2625254"/>
            <a:ext cx="1634836" cy="255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0" name="Google Shape;4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44611" cy="645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1"/>
          <p:cNvPicPr preferRelativeResize="0"/>
          <p:nvPr/>
        </p:nvPicPr>
        <p:blipFill rotWithShape="1">
          <a:blip r:embed="rId4">
            <a:alphaModFix/>
          </a:blip>
          <a:srcRect b="0" l="0" r="45124" t="0"/>
          <a:stretch/>
        </p:blipFill>
        <p:spPr>
          <a:xfrm>
            <a:off x="9676015" y="2635881"/>
            <a:ext cx="2515985" cy="422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7" name="Google Shape;4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56"/>
            <a:ext cx="10676019" cy="678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0130" y="2535382"/>
            <a:ext cx="2021869" cy="432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4" name="Google Shape;4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920" y="161757"/>
            <a:ext cx="9900159" cy="6534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0" name="Google Shape;4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022" y="257012"/>
            <a:ext cx="9823955" cy="634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6" name="Google Shape;4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315" y="253837"/>
            <a:ext cx="10103369" cy="63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2" name="Google Shape;4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0175" y="796789"/>
            <a:ext cx="4851649" cy="5264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8" name="Google Shape;4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892" y="272888"/>
            <a:ext cx="10046216" cy="63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75" name="Google Shape;275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Google Shape;2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77" y="2267592"/>
            <a:ext cx="3722984" cy="45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8761" y="2267593"/>
            <a:ext cx="3786807" cy="457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5568" y="2213285"/>
            <a:ext cx="4458392" cy="462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4" name="Google Shape;5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337" y="212559"/>
            <a:ext cx="10211325" cy="643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0" name="Google Shape;5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548" y="349091"/>
            <a:ext cx="9804904" cy="615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6" name="Google Shape;5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417" y="272888"/>
            <a:ext cx="10027165" cy="63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2" name="Google Shape;52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497" y="266537"/>
            <a:ext cx="9843006" cy="6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8" name="Google Shape;52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818" y="222085"/>
            <a:ext cx="9976363" cy="6413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4" name="Google Shape;5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965" y="330040"/>
            <a:ext cx="10116070" cy="619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0" name="Google Shape;54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490" y="241136"/>
            <a:ext cx="10097019" cy="637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6" name="Google Shape;54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000" y="241136"/>
            <a:ext cx="9715999" cy="637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2" name="Google Shape;5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000" y="301464"/>
            <a:ext cx="9715999" cy="625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181" y="6369200"/>
            <a:ext cx="2997354" cy="37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9" name="Google Shape;5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830305" cy="642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3733" y="6197918"/>
            <a:ext cx="2559182" cy="44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Java</a:t>
            </a:r>
            <a:endParaRPr/>
          </a:p>
        </p:txBody>
      </p:sp>
      <p:sp>
        <p:nvSpPr>
          <p:cNvPr id="284" name="Google Shape;284;p5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10"/>
              <a:buChar char="•"/>
            </a:pPr>
            <a:r>
              <a:rPr lang="en-US"/>
              <a:t>14 Collection &amp; Generic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14.1 Collection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14.1.1 Basic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14.1.2 Advance 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14.2 Generic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14.2.1 Basic 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14.2.2 Advance 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14.3 Exam	</a:t>
            </a:r>
            <a:endParaRPr/>
          </a:p>
        </p:txBody>
      </p:sp>
      <p:sp>
        <p:nvSpPr>
          <p:cNvPr id="285" name="Google Shape;285;p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5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0015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1" name="Google Shape;5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05" y="0"/>
            <a:ext cx="107679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7" name="Google Shape;57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840" y="0"/>
            <a:ext cx="952831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3" name="Google Shape;58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927" y="1155583"/>
            <a:ext cx="9646146" cy="454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9" name="Google Shape;58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41" y="234786"/>
            <a:ext cx="12027518" cy="638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5" name="Google Shape;59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669" y="1638208"/>
            <a:ext cx="8966661" cy="358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1" name="Google Shape;60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082" y="0"/>
            <a:ext cx="92838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7" name="Google Shape;60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573" y="1381019"/>
            <a:ext cx="10782854" cy="409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3" name="Google Shape;61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200" y="374493"/>
            <a:ext cx="10687599" cy="610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9" name="Google Shape;61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604" y="1161933"/>
            <a:ext cx="11506791" cy="453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2" name="Google Shape;29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953" y="8151"/>
            <a:ext cx="5577840" cy="684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5" name="Google Shape;6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3" y="174457"/>
            <a:ext cx="11729053" cy="650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1" name="Google Shape;63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455" y="0"/>
            <a:ext cx="92770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7" name="Google Shape;63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41" y="599929"/>
            <a:ext cx="11055918" cy="565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3" name="Google Shape;64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191" y="853942"/>
            <a:ext cx="10071618" cy="515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9" name="Google Shape;64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080"/>
            <a:ext cx="9712508" cy="683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5" name="Google Shape;65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50447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1" name="Google Shape;66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39477" cy="679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7" name="Google Shape;66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918" y="558652"/>
            <a:ext cx="9030164" cy="5740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3" name="Google Shape;67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439584" cy="67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6"/>
          <p:cNvPicPr preferRelativeResize="0"/>
          <p:nvPr/>
        </p:nvPicPr>
        <p:blipFill rotWithShape="1">
          <a:blip r:embed="rId4">
            <a:alphaModFix/>
          </a:blip>
          <a:srcRect b="64405" l="2403" r="0" t="0"/>
          <a:stretch/>
        </p:blipFill>
        <p:spPr>
          <a:xfrm>
            <a:off x="6305006" y="5207727"/>
            <a:ext cx="5886994" cy="1641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0" name="Google Shape;680;p67"/>
          <p:cNvGrpSpPr/>
          <p:nvPr/>
        </p:nvGrpSpPr>
        <p:grpSpPr>
          <a:xfrm>
            <a:off x="2736554" y="-11270"/>
            <a:ext cx="5423377" cy="6858000"/>
            <a:chOff x="1543480" y="0"/>
            <a:chExt cx="5014074" cy="6401984"/>
          </a:xfrm>
        </p:grpSpPr>
        <p:pic>
          <p:nvPicPr>
            <p:cNvPr id="681" name="Google Shape;681;p67"/>
            <p:cNvPicPr preferRelativeResize="0"/>
            <p:nvPr/>
          </p:nvPicPr>
          <p:blipFill rotWithShape="1">
            <a:blip r:embed="rId3">
              <a:alphaModFix/>
            </a:blip>
            <a:srcRect b="0" l="0" r="36285" t="41681"/>
            <a:stretch/>
          </p:blipFill>
          <p:spPr>
            <a:xfrm>
              <a:off x="1543480" y="0"/>
              <a:ext cx="5014074" cy="3509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3480" y="3509554"/>
              <a:ext cx="5014074" cy="28924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936" y="180808"/>
            <a:ext cx="10262127" cy="649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8" name="Google Shape;68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988" y="0"/>
            <a:ext cx="90220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4" name="Google Shape;69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071" y="1403246"/>
            <a:ext cx="8915858" cy="4051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0" name="Google Shape;70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66" y="0"/>
            <a:ext cx="10674666" cy="194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766" y="1945592"/>
            <a:ext cx="10636972" cy="415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7" name="Google Shape;70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086" y="476098"/>
            <a:ext cx="9277827" cy="5905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3" name="Google Shape;713;p72"/>
          <p:cNvPicPr preferRelativeResize="0"/>
          <p:nvPr/>
        </p:nvPicPr>
        <p:blipFill rotWithShape="1">
          <a:blip r:embed="rId3">
            <a:alphaModFix/>
          </a:blip>
          <a:srcRect b="0" l="3303" r="0" t="5067"/>
          <a:stretch/>
        </p:blipFill>
        <p:spPr>
          <a:xfrm>
            <a:off x="0" y="0"/>
            <a:ext cx="9180229" cy="522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5371" y="4078252"/>
            <a:ext cx="6226629" cy="27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0" name="Google Shape;7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2348" y="0"/>
            <a:ext cx="902730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6" name="Google Shape;7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80"/>
            <a:ext cx="7730950" cy="684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2" name="Google Shape;73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937" y="-34730"/>
            <a:ext cx="6890104" cy="504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07429"/>
            <a:ext cx="6836067" cy="185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7509" y="1677041"/>
            <a:ext cx="2726821" cy="518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0" name="Google Shape;74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020" y="164932"/>
            <a:ext cx="8953960" cy="6528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6" name="Google Shape;74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0080" y="149056"/>
            <a:ext cx="9531840" cy="655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" name="Google Shape;3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745" y="180808"/>
            <a:ext cx="9906509" cy="649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2" name="Google Shape;7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227"/>
            <a:ext cx="12084001" cy="52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8" name="Google Shape;7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918" y="53801"/>
            <a:ext cx="9030164" cy="675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6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4" name="Google Shape;764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290" y="628506"/>
            <a:ext cx="9125419" cy="560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6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0" name="Google Shape;770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90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8343" y="0"/>
            <a:ext cx="4819898" cy="82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0144" y="825542"/>
            <a:ext cx="6921856" cy="499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61"/>
          <p:cNvPicPr preferRelativeResize="0"/>
          <p:nvPr/>
        </p:nvPicPr>
        <p:blipFill rotWithShape="1">
          <a:blip r:embed="rId6">
            <a:alphaModFix/>
          </a:blip>
          <a:srcRect b="17709" l="0" r="39241" t="0"/>
          <a:stretch/>
        </p:blipFill>
        <p:spPr>
          <a:xfrm>
            <a:off x="9290471" y="2092086"/>
            <a:ext cx="2901529" cy="476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6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9" name="Google Shape;779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995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2992" y="4607859"/>
            <a:ext cx="5339008" cy="221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6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6" name="Google Shape;786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412"/>
            <a:ext cx="9569942" cy="665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6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2" name="Google Shape;792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3" y="0"/>
            <a:ext cx="671038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6044" y="1036320"/>
            <a:ext cx="5072954" cy="5752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81"/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799" name="Google Shape;799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81"/>
            <p:cNvPicPr preferRelativeResize="0"/>
            <p:nvPr/>
          </p:nvPicPr>
          <p:blipFill rotWithShape="1">
            <a:blip r:embed="rId4">
              <a:alphaModFix/>
            </a:blip>
            <a:srcRect b="22212" l="0" r="0" t="0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8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0" y="2063750"/>
            <a:ext cx="58420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8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70012" cy="6490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761" y="2704601"/>
            <a:ext cx="4968240" cy="2787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2021-02-07T13:43:02Z</dcterms:created>
  <dc:creator>윤근수</dc:creator>
</cp:coreProperties>
</file>